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handoutMasterIdLst>
    <p:handoutMasterId r:id="rId8"/>
  </p:handoutMasterIdLst>
  <p:sldIdLst>
    <p:sldId id="262" r:id="rId3"/>
    <p:sldId id="263" r:id="rId4"/>
    <p:sldId id="264" r:id="rId5"/>
    <p:sldId id="26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070C"/>
    <a:srgbClr val="6262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569" autoAdjust="0"/>
  </p:normalViewPr>
  <p:slideViewPr>
    <p:cSldViewPr snapToGrid="0">
      <p:cViewPr varScale="1">
        <p:scale>
          <a:sx n="75" d="100"/>
          <a:sy n="75" d="100"/>
        </p:scale>
        <p:origin x="974"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7EEB2FB-10BD-3AA0-9AD4-F7AD369896F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90E81FB-AFA6-71A8-17F7-5306F8A093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DED061-6084-4573-AAA0-5F9906894BAE}" type="datetimeFigureOut">
              <a:rPr lang="en-US" smtClean="0"/>
              <a:t>7/28/2023</a:t>
            </a:fld>
            <a:endParaRPr lang="en-US"/>
          </a:p>
        </p:txBody>
      </p:sp>
      <p:sp>
        <p:nvSpPr>
          <p:cNvPr id="4" name="Footer Placeholder 3">
            <a:extLst>
              <a:ext uri="{FF2B5EF4-FFF2-40B4-BE49-F238E27FC236}">
                <a16:creationId xmlns:a16="http://schemas.microsoft.com/office/drawing/2014/main" id="{63033C84-7BA7-8C86-EC89-D8CC4E70FE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89558BF-8A7D-CE80-71C1-2A743B77972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9D97B2-BAA0-4194-A576-9849827CFADD}" type="slidenum">
              <a:rPr lang="en-US" smtClean="0"/>
              <a:t>‹#›</a:t>
            </a:fld>
            <a:endParaRPr lang="en-US"/>
          </a:p>
        </p:txBody>
      </p:sp>
    </p:spTree>
    <p:extLst>
      <p:ext uri="{BB962C8B-B14F-4D97-AF65-F5344CB8AC3E}">
        <p14:creationId xmlns:p14="http://schemas.microsoft.com/office/powerpoint/2010/main" val="124765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B630A2-1A06-4BA9-8D64-6951C147518D}" type="datetimeFigureOut">
              <a:rPr lang="en-US" smtClean="0"/>
              <a:t>7/28/2023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EA4BD-0C09-41D4-AEB6-643C1282B95F}" type="slidenum">
              <a:rPr lang="en-US" smtClean="0"/>
              <a:t>‹#›</a:t>
            </a:fld>
            <a:endParaRPr lang="en-US"/>
          </a:p>
        </p:txBody>
      </p:sp>
    </p:spTree>
    <p:extLst>
      <p:ext uri="{BB962C8B-B14F-4D97-AF65-F5344CB8AC3E}">
        <p14:creationId xmlns:p14="http://schemas.microsoft.com/office/powerpoint/2010/main" val="1867149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innovation Research &amp; Training (</a:t>
            </a:r>
            <a:r>
              <a:rPr lang="en-US" sz="1200" dirty="0" err="1">
                <a:latin typeface="Arial" panose="020B0604020202020204" pitchFamily="34" charset="0"/>
                <a:cs typeface="Arial" panose="020B0604020202020204" pitchFamily="34" charset="0"/>
              </a:rPr>
              <a:t>iRT</a:t>
            </a:r>
            <a:r>
              <a:rPr lang="en-US" sz="1200" dirty="0">
                <a:latin typeface="Arial" panose="020B0604020202020204" pitchFamily="34" charset="0"/>
                <a:cs typeface="Arial" panose="020B0604020202020204" pitchFamily="34" charset="0"/>
              </a:rPr>
              <a:t>) is a behavioral sciences research company that employs a diverse term of research scientists, web applications developers, and other specialists. </a:t>
            </a:r>
            <a:r>
              <a:rPr lang="en-US" sz="1200" dirty="0" err="1">
                <a:latin typeface="Arial" panose="020B0604020202020204" pitchFamily="34" charset="0"/>
                <a:cs typeface="Arial" panose="020B0604020202020204" pitchFamily="34" charset="0"/>
              </a:rPr>
              <a:t>iRT</a:t>
            </a:r>
            <a:r>
              <a:rPr lang="en-US" sz="1200" dirty="0">
                <a:latin typeface="Arial" panose="020B0604020202020204" pitchFamily="34" charset="0"/>
                <a:cs typeface="Arial" panose="020B0604020202020204" pitchFamily="34" charset="0"/>
              </a:rPr>
              <a:t> focuses on developing and disseminating evidence-based programs. More information about the company can be found at https://irtinc.us/. </a:t>
            </a:r>
          </a:p>
          <a:p>
            <a:endParaRPr lang="en-US" dirty="0"/>
          </a:p>
        </p:txBody>
      </p:sp>
      <p:sp>
        <p:nvSpPr>
          <p:cNvPr id="4" name="Slide Number Placeholder 3"/>
          <p:cNvSpPr>
            <a:spLocks noGrp="1"/>
          </p:cNvSpPr>
          <p:nvPr>
            <p:ph type="sldNum" sz="quarter" idx="5"/>
          </p:nvPr>
        </p:nvSpPr>
        <p:spPr/>
        <p:txBody>
          <a:bodyPr/>
          <a:lstStyle/>
          <a:p>
            <a:fld id="{4CAEA4BD-0C09-41D4-AEB6-643C1282B95F}" type="slidenum">
              <a:rPr lang="en-US" smtClean="0"/>
              <a:t>2</a:t>
            </a:fld>
            <a:endParaRPr lang="en-US"/>
          </a:p>
        </p:txBody>
      </p:sp>
    </p:spTree>
    <p:extLst>
      <p:ext uri="{BB962C8B-B14F-4D97-AF65-F5344CB8AC3E}">
        <p14:creationId xmlns:p14="http://schemas.microsoft.com/office/powerpoint/2010/main" val="154898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Arial" panose="020B0604020202020204" pitchFamily="34" charset="0"/>
              </a:rPr>
              <a:t>This information suggests students’ previous sex education has not been comprehensive. Research has shown that providing comprehensive information about sexual and relationship health to youth can lead them to practice safe sex if they do have sex, hold healthier beliefs about relationships, and take steps to prevent sexual violence</a:t>
            </a:r>
            <a:r>
              <a:rPr lang="en-US" sz="1800" kern="100" baseline="30000" dirty="0">
                <a:effectLst/>
                <a:latin typeface="Arial" panose="020B0604020202020204" pitchFamily="34" charset="0"/>
                <a:ea typeface="Calibri" panose="020F0502020204030204" pitchFamily="34" charset="0"/>
                <a:cs typeface="Arial" panose="020B0604020202020204" pitchFamily="34" charset="0"/>
              </a:rPr>
              <a:t>1,2,3</a:t>
            </a:r>
            <a:r>
              <a:rPr lang="en-US" sz="1800" kern="100" dirty="0">
                <a:effectLst/>
                <a:latin typeface="Arial" panose="020B0604020202020204" pitchFamily="34" charset="0"/>
                <a:ea typeface="Calibri" panose="020F0502020204030204" pitchFamily="34" charset="0"/>
                <a:cs typeface="Arial" panose="020B0604020202020204" pitchFamily="34" charset="0"/>
              </a:rPr>
              <a:t>.</a:t>
            </a:r>
          </a:p>
          <a:p>
            <a:pPr marR="0">
              <a:lnSpc>
                <a:spcPct val="107000"/>
              </a:lnSpc>
              <a:spcBef>
                <a:spcPts val="0"/>
              </a:spcBef>
              <a:spcAft>
                <a:spcPts val="800"/>
              </a:spcAft>
            </a:pPr>
            <a:endParaRPr lang="en-US" sz="2000" kern="100" dirty="0">
              <a:solidFill>
                <a:srgbClr val="626262"/>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Sources: </a:t>
            </a:r>
          </a:p>
          <a:p>
            <a:pPr marL="228600" indent="-228600">
              <a:lnSpc>
                <a:spcPct val="107000"/>
              </a:lnSpc>
              <a:spcAft>
                <a:spcPts val="800"/>
              </a:spcAft>
              <a:buFont typeface="Arial" panose="020B0604020202020204" pitchFamily="34" charset="0"/>
              <a:buAutoNum type="arabicPeriod"/>
            </a:pP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Farmer, C., Shaw, N., Rizzo, A. J., Orr, N., Chollet, A., </a:t>
            </a:r>
            <a:r>
              <a:rPr lang="en-US" sz="1200" kern="0" dirty="0" err="1">
                <a:solidFill>
                  <a:srgbClr val="626262"/>
                </a:solidFill>
                <a:effectLst/>
                <a:latin typeface="Arial" panose="020B0604020202020204" pitchFamily="34" charset="0"/>
                <a:ea typeface="Times New Roman" panose="02020603050405020304" pitchFamily="18" charset="0"/>
                <a:cs typeface="Arial" panose="020B0604020202020204" pitchFamily="34" charset="0"/>
              </a:rPr>
              <a:t>Hagell</a:t>
            </a: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 A., Rigby, E., Young, H., Berry, V., </a:t>
            </a:r>
            <a:r>
              <a:rPr lang="en-US" sz="1200" kern="0" dirty="0" err="1">
                <a:solidFill>
                  <a:srgbClr val="626262"/>
                </a:solidFill>
                <a:effectLst/>
                <a:latin typeface="Arial" panose="020B0604020202020204" pitchFamily="34" charset="0"/>
                <a:ea typeface="Times New Roman" panose="02020603050405020304" pitchFamily="18" charset="0"/>
                <a:cs typeface="Arial" panose="020B0604020202020204" pitchFamily="34" charset="0"/>
              </a:rPr>
              <a:t>Bonell</a:t>
            </a: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 C., &amp; Melendez-Torres, G. J. (2023). School-based interventions to prevent dating and relationship violence and gender-based violence: Systematic review and network meta-analysis. </a:t>
            </a:r>
            <a:r>
              <a:rPr lang="en-US" sz="1200" i="1"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American Journal of Public Health</a:t>
            </a: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a:t>
            </a:r>
            <a:r>
              <a:rPr lang="en-US" sz="1200" i="1"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 113(3), 320–330. https://doi.org/10.2105/ajph.2022.307153</a:t>
            </a:r>
            <a:endParaRPr lang="en-US" sz="1200" i="1" kern="100" dirty="0">
              <a:solidFill>
                <a:srgbClr val="626262"/>
              </a:solidFill>
              <a:effectLst/>
              <a:latin typeface="Arial" panose="020B0604020202020204" pitchFamily="34" charset="0"/>
              <a:ea typeface="Times New Roman" panose="02020603050405020304" pitchFamily="18" charset="0"/>
              <a:cs typeface="Arial" panose="020B0604020202020204" pitchFamily="34" charset="0"/>
            </a:endParaRPr>
          </a:p>
          <a:p>
            <a:pPr marL="228600" indent="-228600">
              <a:lnSpc>
                <a:spcPct val="107000"/>
              </a:lnSpc>
              <a:spcAft>
                <a:spcPts val="800"/>
              </a:spcAft>
              <a:buFont typeface="Arial" panose="020B0604020202020204" pitchFamily="34" charset="0"/>
              <a:buAutoNum type="arabicPeriod"/>
            </a:pP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Goldfarb, E. S., &amp; Lieberman, L. D. (2021). Three decades of research: The case for comprehensive sex education. </a:t>
            </a:r>
            <a:r>
              <a:rPr lang="en-US" sz="1200" i="1"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Journal of Adolescent Health, 68(1), 13–27. https://doi.org/10.1016/j.jadohealth.2020.07.036</a:t>
            </a:r>
            <a:endParaRPr lang="en-US" sz="1200" i="1" kern="100" dirty="0">
              <a:solidFill>
                <a:srgbClr val="626262"/>
              </a:solidFill>
              <a:effectLst/>
              <a:latin typeface="Arial" panose="020B0604020202020204" pitchFamily="34" charset="0"/>
              <a:ea typeface="Times New Roman" panose="02020603050405020304" pitchFamily="18" charset="0"/>
              <a:cs typeface="Arial" panose="020B0604020202020204" pitchFamily="34" charset="0"/>
            </a:endParaRPr>
          </a:p>
          <a:p>
            <a:pPr marL="228600" indent="-228600">
              <a:lnSpc>
                <a:spcPct val="107000"/>
              </a:lnSpc>
              <a:spcAft>
                <a:spcPts val="800"/>
              </a:spcAft>
              <a:buFont typeface="Arial" panose="020B0604020202020204" pitchFamily="34" charset="0"/>
              <a:buAutoNum type="arabicPeriod"/>
            </a:pPr>
            <a:r>
              <a:rPr lang="en-US" sz="1200" kern="0" dirty="0" err="1">
                <a:solidFill>
                  <a:srgbClr val="626262"/>
                </a:solidFill>
                <a:effectLst/>
                <a:latin typeface="Arial" panose="020B0604020202020204" pitchFamily="34" charset="0"/>
                <a:ea typeface="Times New Roman" panose="02020603050405020304" pitchFamily="18" charset="0"/>
                <a:cs typeface="Arial" panose="020B0604020202020204" pitchFamily="34" charset="0"/>
              </a:rPr>
              <a:t>Kervin</a:t>
            </a: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 D. &amp; Obinna, J. (2010). Youth action strategies in the primary prevention of teen dating violence. </a:t>
            </a:r>
            <a:r>
              <a:rPr lang="en-US" sz="1200" i="1"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Journal of Family Social Work, 13(4), 362–374.</a:t>
            </a:r>
            <a:r>
              <a:rPr lang="en-US" sz="1200"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 </a:t>
            </a:r>
            <a:r>
              <a:rPr lang="en-US" sz="1200" i="1" kern="0" dirty="0">
                <a:solidFill>
                  <a:srgbClr val="626262"/>
                </a:solidFill>
                <a:effectLst/>
                <a:latin typeface="Arial" panose="020B0604020202020204" pitchFamily="34" charset="0"/>
                <a:ea typeface="Times New Roman" panose="02020603050405020304" pitchFamily="18" charset="0"/>
                <a:cs typeface="Arial" panose="020B0604020202020204" pitchFamily="34" charset="0"/>
              </a:rPr>
              <a:t>https://doi.org/10.1080/10522158.2010.492499</a:t>
            </a:r>
            <a:endParaRPr lang="en-US" sz="1200" kern="100" dirty="0">
              <a:solidFill>
                <a:srgbClr val="626262"/>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AEA4BD-0C09-41D4-AEB6-643C1282B95F}" type="slidenum">
              <a:rPr lang="en-US" smtClean="0"/>
              <a:t>3</a:t>
            </a:fld>
            <a:endParaRPr lang="en-US"/>
          </a:p>
        </p:txBody>
      </p:sp>
    </p:spTree>
    <p:extLst>
      <p:ext uri="{BB962C8B-B14F-4D97-AF65-F5344CB8AC3E}">
        <p14:creationId xmlns:p14="http://schemas.microsoft.com/office/powerpoint/2010/main" val="484386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nSpc>
                <a:spcPct val="107000"/>
              </a:lnSpc>
              <a:spcBef>
                <a:spcPts val="0"/>
              </a:spcBef>
              <a:spcAft>
                <a:spcPts val="800"/>
              </a:spcAft>
            </a:pPr>
            <a:r>
              <a:rPr lang="en-US" sz="18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When students are more engaged and satisfied with their sex ed, they learn more and the education can have a greater positive influence on their sexual and relationship health</a:t>
            </a:r>
            <a:r>
              <a:rPr lang="en-US" sz="1800" kern="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4,5</a:t>
            </a:r>
            <a:r>
              <a:rPr lang="en-US" sz="18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800" kern="0" baseline="30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b="1" kern="0" dirty="0">
                <a:effectLst/>
                <a:latin typeface="Arial" panose="020B0604020202020204" pitchFamily="34" charset="0"/>
                <a:ea typeface="Times New Roman" panose="02020603050405020304" pitchFamily="18" charset="0"/>
              </a:rPr>
              <a:t>Community colleges have an opportunity to provide their students with additional education about sex and relationships and foster skills so they can thrive in and out of school!</a:t>
            </a:r>
            <a:endParaRPr lang="en-US" sz="1800" b="1" kern="0" dirty="0">
              <a:effectLst/>
              <a:latin typeface="Arial" panose="020B0604020202020204" pitchFamily="34" charset="0"/>
              <a:cs typeface="Arial" panose="020B0604020202020204" pitchFamily="34" charset="0"/>
            </a:endParaRPr>
          </a:p>
          <a:p>
            <a:pPr>
              <a:lnSpc>
                <a:spcPct val="107000"/>
              </a:lnSpc>
              <a:spcAft>
                <a:spcPts val="800"/>
              </a:spcAft>
            </a:pPr>
            <a:endParaRPr lang="en-US" sz="1800" kern="0" dirty="0">
              <a:effectLst/>
              <a:latin typeface="Arial" panose="020B0604020202020204" pitchFamily="34" charset="0"/>
              <a:cs typeface="Arial" panose="020B0604020202020204" pitchFamily="34" charset="0"/>
            </a:endParaRPr>
          </a:p>
          <a:p>
            <a:pPr>
              <a:lnSpc>
                <a:spcPct val="107000"/>
              </a:lnSpc>
              <a:spcAft>
                <a:spcPts val="800"/>
              </a:spcAft>
            </a:pPr>
            <a:r>
              <a:rPr lang="en-US" sz="1200" kern="0" dirty="0">
                <a:solidFill>
                  <a:srgbClr val="626262"/>
                </a:solidFill>
                <a:effectLst/>
                <a:latin typeface="Arial" panose="020B0604020202020204" pitchFamily="34" charset="0"/>
                <a:cs typeface="Arial" panose="020B0604020202020204" pitchFamily="34" charset="0"/>
              </a:rPr>
              <a:t>Sources:</a:t>
            </a:r>
          </a:p>
          <a:p>
            <a:pPr marL="0" marR="0" indent="0" fontAlgn="base">
              <a:lnSpc>
                <a:spcPct val="107000"/>
              </a:lnSpc>
              <a:spcBef>
                <a:spcPts val="975"/>
              </a:spcBef>
              <a:spcAft>
                <a:spcPts val="975"/>
              </a:spcAft>
              <a:buFont typeface="Arial" panose="020B0604020202020204" pitchFamily="34" charset="0"/>
              <a:buNone/>
            </a:pPr>
            <a:r>
              <a:rPr lang="en-US" sz="1200"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4. Widman, L., </a:t>
            </a:r>
            <a:r>
              <a:rPr lang="en-US" sz="1200" kern="0" dirty="0" err="1">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Kamke</a:t>
            </a:r>
            <a:r>
              <a:rPr lang="en-US" sz="1200"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 K., Evans, R., Stewart, J. L., </a:t>
            </a:r>
            <a:r>
              <a:rPr lang="en-US" sz="1200" kern="0" dirty="0" err="1">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Choukas</a:t>
            </a:r>
            <a:r>
              <a:rPr lang="en-US" sz="1200"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-Bradley, S., &amp; </a:t>
            </a:r>
            <a:r>
              <a:rPr lang="en-US" sz="1200" kern="0" dirty="0" err="1">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Golin</a:t>
            </a:r>
            <a:r>
              <a:rPr lang="en-US" sz="1200"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 C. E. (2019). Feasibility, acceptability, and preliminary efficacy of A brief online sexual health program for adolescents. </a:t>
            </a:r>
            <a:r>
              <a:rPr lang="en-US" sz="1200" i="1"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The Journal of Sex Research, 57(2), 145–154. https://doi.org/10.1080/00224499.2019.1630800</a:t>
            </a:r>
            <a:endParaRPr lang="en-US" sz="2000" i="1" kern="100" dirty="0">
              <a:solidFill>
                <a:srgbClr val="62626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fontAlgn="base">
              <a:lnSpc>
                <a:spcPct val="107000"/>
              </a:lnSpc>
              <a:spcBef>
                <a:spcPts val="975"/>
              </a:spcBef>
              <a:spcAft>
                <a:spcPts val="975"/>
              </a:spcAft>
              <a:buFont typeface="Arial" panose="020B0604020202020204" pitchFamily="34" charset="0"/>
              <a:buNone/>
            </a:pPr>
            <a:r>
              <a:rPr lang="en-US" sz="2000" i="0" kern="100" dirty="0">
                <a:solidFill>
                  <a:srgbClr val="626262"/>
                </a:solidFill>
                <a:effectLst/>
                <a:latin typeface="Calibri" panose="020F0502020204030204" pitchFamily="34" charset="0"/>
                <a:ea typeface="Times New Roman" panose="02020603050405020304" pitchFamily="18" charset="0"/>
                <a:cs typeface="Times New Roman" panose="02020603050405020304" pitchFamily="18" charset="0"/>
              </a:rPr>
              <a:t>5. </a:t>
            </a:r>
            <a:r>
              <a:rPr lang="en-US" sz="1200" kern="0" dirty="0" err="1">
                <a:solidFill>
                  <a:srgbClr val="626262"/>
                </a:solidFill>
                <a:effectLst/>
                <a:latin typeface="Arial" panose="020B0604020202020204" pitchFamily="34" charset="0"/>
                <a:ea typeface="Times New Roman" panose="02020603050405020304" pitchFamily="18" charset="0"/>
              </a:rPr>
              <a:t>Escribano</a:t>
            </a:r>
            <a:r>
              <a:rPr lang="en-US" sz="1200" kern="0" dirty="0">
                <a:solidFill>
                  <a:srgbClr val="626262"/>
                </a:solidFill>
                <a:effectLst/>
                <a:latin typeface="Arial" panose="020B0604020202020204" pitchFamily="34" charset="0"/>
                <a:ea typeface="Times New Roman" panose="02020603050405020304" pitchFamily="18" charset="0"/>
              </a:rPr>
              <a:t>, S., Espada, J. P., </a:t>
            </a:r>
            <a:r>
              <a:rPr lang="en-US" sz="1200" kern="0" dirty="0" err="1">
                <a:solidFill>
                  <a:srgbClr val="626262"/>
                </a:solidFill>
                <a:effectLst/>
                <a:latin typeface="Arial" panose="020B0604020202020204" pitchFamily="34" charset="0"/>
                <a:ea typeface="Times New Roman" panose="02020603050405020304" pitchFamily="18" charset="0"/>
              </a:rPr>
              <a:t>Orgilés</a:t>
            </a:r>
            <a:r>
              <a:rPr lang="en-US" sz="1200" kern="0" dirty="0">
                <a:solidFill>
                  <a:srgbClr val="626262"/>
                </a:solidFill>
                <a:effectLst/>
                <a:latin typeface="Arial" panose="020B0604020202020204" pitchFamily="34" charset="0"/>
                <a:ea typeface="Times New Roman" panose="02020603050405020304" pitchFamily="18" charset="0"/>
              </a:rPr>
              <a:t>, M., &amp; Morales, A. (2016). Implementation fidelity for promoting the effectiveness of an adolescent sexual health program. </a:t>
            </a:r>
            <a:r>
              <a:rPr lang="en-US" sz="1200" i="1" kern="0" dirty="0">
                <a:solidFill>
                  <a:srgbClr val="626262"/>
                </a:solidFill>
                <a:effectLst/>
                <a:latin typeface="Arial" panose="020B0604020202020204" pitchFamily="34" charset="0"/>
                <a:ea typeface="Times New Roman" panose="02020603050405020304" pitchFamily="18" charset="0"/>
              </a:rPr>
              <a:t>Evaluation and Program Planning, 59, 81–87. https://doi.org/10.1016/j.evalprogplan.2016.08.008</a:t>
            </a:r>
            <a:r>
              <a:rPr lang="en-US" sz="1200" dirty="0">
                <a:solidFill>
                  <a:srgbClr val="626262"/>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626262"/>
                </a:solidFill>
                <a:effectLst/>
              </a:rPr>
              <a:t> </a:t>
            </a:r>
            <a:r>
              <a:rPr lang="en-US" sz="1200" kern="100" dirty="0">
                <a:solidFill>
                  <a:srgbClr val="626262"/>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50" dirty="0">
              <a:solidFill>
                <a:srgbClr val="626262"/>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4CAEA4BD-0C09-41D4-AEB6-643C1282B95F}" type="slidenum">
              <a:rPr lang="en-US" smtClean="0"/>
              <a:t>4</a:t>
            </a:fld>
            <a:endParaRPr lang="en-US"/>
          </a:p>
        </p:txBody>
      </p:sp>
    </p:spTree>
    <p:extLst>
      <p:ext uri="{BB962C8B-B14F-4D97-AF65-F5344CB8AC3E}">
        <p14:creationId xmlns:p14="http://schemas.microsoft.com/office/powerpoint/2010/main" val="3448463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4AC4-2269-96FD-2C74-409482FCB0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8C867C-312C-0D38-DB38-D28C3059A0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7B37A9-68CC-BB6E-E6E4-1CF7A2210D00}"/>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5" name="Footer Placeholder 4">
            <a:extLst>
              <a:ext uri="{FF2B5EF4-FFF2-40B4-BE49-F238E27FC236}">
                <a16:creationId xmlns:a16="http://schemas.microsoft.com/office/drawing/2014/main" id="{8994111F-85A4-9DAF-63A1-4CB86E459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97775C-2AD1-DFA9-430E-6B13263FD1A6}"/>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06066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0AE97-D82C-0D1E-1F4D-6FD79DA764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C12BEE-F8E0-1086-895D-3B5567C400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B3D68-3168-D974-B917-65EA2A29B7CA}"/>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5" name="Footer Placeholder 4">
            <a:extLst>
              <a:ext uri="{FF2B5EF4-FFF2-40B4-BE49-F238E27FC236}">
                <a16:creationId xmlns:a16="http://schemas.microsoft.com/office/drawing/2014/main" id="{AE4AE520-E19B-766F-7BAB-1C559C776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3A3857-08CA-4D40-2079-C0C6FE62EF0E}"/>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167493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D62069-D787-85B0-C5BD-72904574F2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EA1D2D-382B-9F3A-6A75-D303C1FF46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6ACD7B-2E3A-31C4-8D9C-3F3961B382C7}"/>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5" name="Footer Placeholder 4">
            <a:extLst>
              <a:ext uri="{FF2B5EF4-FFF2-40B4-BE49-F238E27FC236}">
                <a16:creationId xmlns:a16="http://schemas.microsoft.com/office/drawing/2014/main" id="{E238AC4C-9051-6697-A9DD-4B44A79E7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9A1653-8609-77A6-71F7-A9F2754BDF49}"/>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2621345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01CA6-9627-B1D9-A21D-261C56095E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E6060D-1D56-5D0E-6C51-56A9C34500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EE1DC9-56C7-FE4D-CB6A-7A728C9492D9}"/>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5" name="Footer Placeholder 4">
            <a:extLst>
              <a:ext uri="{FF2B5EF4-FFF2-40B4-BE49-F238E27FC236}">
                <a16:creationId xmlns:a16="http://schemas.microsoft.com/office/drawing/2014/main" id="{47D779AB-950E-B129-EE74-CFDDEE32B9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8B9B6-7B92-4505-DE58-BBA048458ADD}"/>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182246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97741-3DE3-DA84-438B-DA4C71EDC8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9F078E-8920-35A0-B5A2-6C6C19B4B0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DE40C-843C-A26F-E417-3E8A316BB663}"/>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5" name="Footer Placeholder 4">
            <a:extLst>
              <a:ext uri="{FF2B5EF4-FFF2-40B4-BE49-F238E27FC236}">
                <a16:creationId xmlns:a16="http://schemas.microsoft.com/office/drawing/2014/main" id="{8DC4588C-155A-774D-B271-CD8C86BC4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62BBE3-974E-723C-3794-373F7ACC17A7}"/>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3547695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17A9-8976-4171-5FE9-DE84351EDC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9CB427-97B9-949D-BC51-0F4D822037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24F4C4-5DFB-0ACF-429F-670C0C8AB731}"/>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5" name="Footer Placeholder 4">
            <a:extLst>
              <a:ext uri="{FF2B5EF4-FFF2-40B4-BE49-F238E27FC236}">
                <a16:creationId xmlns:a16="http://schemas.microsoft.com/office/drawing/2014/main" id="{B080A508-516C-5053-F5E4-56D5F42F81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A10EF5-33AB-8320-EFB2-5DFDE3B552F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1484365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B0C2-50E2-8BEC-AF78-87BD55DAD5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28ECEF-5F21-963C-780E-C433C4FE98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E29220-6DC9-5033-2067-A90ECE1169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8F61CA-24BB-DB7B-32F4-EFF0C50CEF21}"/>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6" name="Footer Placeholder 5">
            <a:extLst>
              <a:ext uri="{FF2B5EF4-FFF2-40B4-BE49-F238E27FC236}">
                <a16:creationId xmlns:a16="http://schemas.microsoft.com/office/drawing/2014/main" id="{35D9881C-2128-9D47-C063-949E579179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AEB94-2909-2A05-B72D-7A96F8AB05AE}"/>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528420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1763-3C85-410A-F48C-2AD1C54BCF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E6D8DC-9435-FC9B-820E-72BE01EDBA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138887-0360-A3A8-6A8F-B992A99A9A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63608D-8BF2-E473-28E6-2100AB22B0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81E752-5496-B01E-EBA6-1E670672CF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6C8923-B0D4-9A81-4DEE-7A1ABB6974CB}"/>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8" name="Footer Placeholder 7">
            <a:extLst>
              <a:ext uri="{FF2B5EF4-FFF2-40B4-BE49-F238E27FC236}">
                <a16:creationId xmlns:a16="http://schemas.microsoft.com/office/drawing/2014/main" id="{7289CD1B-95B1-B325-660B-C81E06C21C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645424-C2BC-FB24-E5D0-2158BE78979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56045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D516-A2C6-A2EB-3BD9-370D9B26BC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1A040B-A773-0762-5177-688E40B2E678}"/>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4" name="Footer Placeholder 3">
            <a:extLst>
              <a:ext uri="{FF2B5EF4-FFF2-40B4-BE49-F238E27FC236}">
                <a16:creationId xmlns:a16="http://schemas.microsoft.com/office/drawing/2014/main" id="{03F61634-AA19-0131-DEFD-6A929F44E0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1BCD73-EC34-92FD-81E7-E6267772CC85}"/>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4055701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132ECB-7AFB-8421-A7DE-493511D96D8F}"/>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3" name="Footer Placeholder 2">
            <a:extLst>
              <a:ext uri="{FF2B5EF4-FFF2-40B4-BE49-F238E27FC236}">
                <a16:creationId xmlns:a16="http://schemas.microsoft.com/office/drawing/2014/main" id="{0BBD8FED-3AEE-843B-7C7E-3BCEE4419B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58FBE3-1DA3-07D1-2EF1-FC8E03C12A0C}"/>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076211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83249-DC6B-EB40-4236-A0B8852DBA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A06CE0-E334-7C38-4B27-72CD27D63A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4D00F2-050A-0033-3B46-0CD5798AD7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34ADDB-0A5D-4417-68A8-89ABB1623482}"/>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6" name="Footer Placeholder 5">
            <a:extLst>
              <a:ext uri="{FF2B5EF4-FFF2-40B4-BE49-F238E27FC236}">
                <a16:creationId xmlns:a16="http://schemas.microsoft.com/office/drawing/2014/main" id="{DBD52154-81FC-8722-D800-F07C83ABE5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4F393C-FFCD-E3F1-498C-E5D745004F01}"/>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390566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FC4AA-33A4-3B8C-87B2-4EB1BB106E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02B1C6-2031-F7AC-D6B7-4B85F1AFB8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6C096-4623-AEA0-F521-0369933AE5C1}"/>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5" name="Footer Placeholder 4">
            <a:extLst>
              <a:ext uri="{FF2B5EF4-FFF2-40B4-BE49-F238E27FC236}">
                <a16:creationId xmlns:a16="http://schemas.microsoft.com/office/drawing/2014/main" id="{1AD9C349-A15C-4EEB-AE5F-7957AE3DA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7346D-DD66-E70F-55EC-50CE5F416DD1}"/>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25244046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D9B48-E491-C5F8-A271-EECA32911F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A6D837-CFAA-83B8-8F7A-19D682C965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CA7E65-3154-83CF-9A77-D9504EAF9D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D7D93-5C66-B670-7B67-603FAC99048F}"/>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6" name="Footer Placeholder 5">
            <a:extLst>
              <a:ext uri="{FF2B5EF4-FFF2-40B4-BE49-F238E27FC236}">
                <a16:creationId xmlns:a16="http://schemas.microsoft.com/office/drawing/2014/main" id="{655635B5-E295-594F-2BE0-3F3BEDDEF7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D0B007-4131-F361-93F0-9F78EF8A0B8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1024261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5044-4B02-BAF2-B19C-4F2E0B60D9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646998-374E-A721-C592-4B30190CD8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4F308E-6F44-92E8-A86E-8115B04CAEF4}"/>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5" name="Footer Placeholder 4">
            <a:extLst>
              <a:ext uri="{FF2B5EF4-FFF2-40B4-BE49-F238E27FC236}">
                <a16:creationId xmlns:a16="http://schemas.microsoft.com/office/drawing/2014/main" id="{45D0555E-E116-C19D-BD5C-A8631FE8DB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0AE31-B58C-AE7C-B764-8E37CD7D165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4117595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042A13-A8A2-7E2D-4EDA-4C3147013F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3D3AF5-61AE-99A4-CB20-048ECC4FC7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2A7F1-AE63-16E4-551C-D24AC163F362}"/>
              </a:ext>
            </a:extLst>
          </p:cNvPr>
          <p:cNvSpPr>
            <a:spLocks noGrp="1"/>
          </p:cNvSpPr>
          <p:nvPr>
            <p:ph type="dt" sz="half" idx="10"/>
          </p:nvPr>
        </p:nvSpPr>
        <p:spPr/>
        <p:txBody>
          <a:bodyPr/>
          <a:lstStyle/>
          <a:p>
            <a:fld id="{CDCB849D-2EFD-4E81-8359-9E2BE65C9E8C}" type="datetimeFigureOut">
              <a:rPr lang="en-US" smtClean="0"/>
              <a:t>7/28/2023</a:t>
            </a:fld>
            <a:endParaRPr lang="en-US"/>
          </a:p>
        </p:txBody>
      </p:sp>
      <p:sp>
        <p:nvSpPr>
          <p:cNvPr id="5" name="Footer Placeholder 4">
            <a:extLst>
              <a:ext uri="{FF2B5EF4-FFF2-40B4-BE49-F238E27FC236}">
                <a16:creationId xmlns:a16="http://schemas.microsoft.com/office/drawing/2014/main" id="{F31C6466-CEC6-DD61-E7F7-F31245FAA1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5B8841-FBF5-D046-6379-0B8BCF9923FF}"/>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57494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5634-7C26-6CF9-F0DA-9EBB8D6A48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BCAF9B-CEBE-B357-7313-312112E008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7D402E-FF05-7763-846F-7FCDCFF192A4}"/>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5" name="Footer Placeholder 4">
            <a:extLst>
              <a:ext uri="{FF2B5EF4-FFF2-40B4-BE49-F238E27FC236}">
                <a16:creationId xmlns:a16="http://schemas.microsoft.com/office/drawing/2014/main" id="{2E01C24C-28BF-27D8-5442-1BF298AF5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2D9260-EEB0-9B6F-677C-95BDC8391B62}"/>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91100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EB9EB-0B3F-16A6-0AFC-393597E651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EE81AC-17D0-9325-8CE1-14502E0EAA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85A687-ED2A-D857-FC17-C896EC7839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92C660-C369-4A3E-28D1-D9395575CE0B}"/>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6" name="Footer Placeholder 5">
            <a:extLst>
              <a:ext uri="{FF2B5EF4-FFF2-40B4-BE49-F238E27FC236}">
                <a16:creationId xmlns:a16="http://schemas.microsoft.com/office/drawing/2014/main" id="{82D530D5-ECDB-BE13-501B-96F0945EC2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F3F5C9-DB0B-86E6-E75A-830CF36A5354}"/>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402216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3BFBB-F029-E54E-7550-3A9862A57D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489E58-0D69-0EA4-52D5-3C0F32B1F8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FACF58-B240-814F-029F-1F22038CFA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9336CF-CA36-D6F5-A204-3E2DC48DAD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456D35-C579-2555-4D87-0C00B34A42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617C7F-819C-586F-1668-6C6A82AC731B}"/>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8" name="Footer Placeholder 7">
            <a:extLst>
              <a:ext uri="{FF2B5EF4-FFF2-40B4-BE49-F238E27FC236}">
                <a16:creationId xmlns:a16="http://schemas.microsoft.com/office/drawing/2014/main" id="{4C6C5BBE-1272-DB58-2F1E-871B6B962C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5A9EF7-AB09-B147-5FBF-02C95537048D}"/>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827432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137C6-9329-08F9-2D36-82C26F8217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B47FFD-2C49-A3E1-39F3-3A76CB703D1E}"/>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4" name="Footer Placeholder 3">
            <a:extLst>
              <a:ext uri="{FF2B5EF4-FFF2-40B4-BE49-F238E27FC236}">
                <a16:creationId xmlns:a16="http://schemas.microsoft.com/office/drawing/2014/main" id="{0335DF36-2AE6-C680-7FCB-0C11423CE1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F344ED-B1D8-E98E-EE89-6117D4C48D64}"/>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4150816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713170-3447-92BB-C975-7FF37ADB18BF}"/>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3" name="Footer Placeholder 2">
            <a:extLst>
              <a:ext uri="{FF2B5EF4-FFF2-40B4-BE49-F238E27FC236}">
                <a16:creationId xmlns:a16="http://schemas.microsoft.com/office/drawing/2014/main" id="{A655F88D-0B23-FD4F-E534-3E023E9AFA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8F3500-0DC2-C8AF-F2D6-56DF891B85BD}"/>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185858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C72F-E1CB-0997-22E3-719562D269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03E4A8-A681-215B-B2AF-E3ADB8BA4A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47551F-6C01-B12B-BD3F-1A6B05955C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45B680-DC9B-CF1D-3DED-CC70ADCCABDC}"/>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6" name="Footer Placeholder 5">
            <a:extLst>
              <a:ext uri="{FF2B5EF4-FFF2-40B4-BE49-F238E27FC236}">
                <a16:creationId xmlns:a16="http://schemas.microsoft.com/office/drawing/2014/main" id="{F0A6C630-F825-34B6-AEF3-1CB4EC0000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F760AF-28CF-A5E2-6372-BDDA03F3FD3F}"/>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258002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0A3F5-551D-D8F1-A812-C5521F552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7F746E-75F7-7776-0718-32B49178A9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585D3F-3127-90E7-4CBE-8765E1141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91756D-8F5B-23AF-FDFC-7AC6A70132EB}"/>
              </a:ext>
            </a:extLst>
          </p:cNvPr>
          <p:cNvSpPr>
            <a:spLocks noGrp="1"/>
          </p:cNvSpPr>
          <p:nvPr>
            <p:ph type="dt" sz="half" idx="10"/>
          </p:nvPr>
        </p:nvSpPr>
        <p:spPr/>
        <p:txBody>
          <a:bodyPr/>
          <a:lstStyle/>
          <a:p>
            <a:fld id="{B1DFBE4B-45CB-4C7D-99DC-AAB21D61E513}" type="datetimeFigureOut">
              <a:rPr lang="en-US" smtClean="0"/>
              <a:t>7/28/2023</a:t>
            </a:fld>
            <a:endParaRPr lang="en-US"/>
          </a:p>
        </p:txBody>
      </p:sp>
      <p:sp>
        <p:nvSpPr>
          <p:cNvPr id="6" name="Footer Placeholder 5">
            <a:extLst>
              <a:ext uri="{FF2B5EF4-FFF2-40B4-BE49-F238E27FC236}">
                <a16:creationId xmlns:a16="http://schemas.microsoft.com/office/drawing/2014/main" id="{92F5B23B-1DC6-0796-431E-74F08CD5D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98247-9017-2E7B-6757-AADDD0591975}"/>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6568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FDBE5F-931E-826D-D345-91CC129C60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F07811-C2C9-E70F-F36E-294C745E41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FCE51C-5B29-5D9F-90C0-90A72ECD01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FBE4B-45CB-4C7D-99DC-AAB21D61E513}" type="datetimeFigureOut">
              <a:rPr lang="en-US" smtClean="0"/>
              <a:t>7/28/2023</a:t>
            </a:fld>
            <a:endParaRPr lang="en-US"/>
          </a:p>
        </p:txBody>
      </p:sp>
      <p:sp>
        <p:nvSpPr>
          <p:cNvPr id="5" name="Footer Placeholder 4">
            <a:extLst>
              <a:ext uri="{FF2B5EF4-FFF2-40B4-BE49-F238E27FC236}">
                <a16:creationId xmlns:a16="http://schemas.microsoft.com/office/drawing/2014/main" id="{37ECB47B-2A75-4500-D9E8-1D99D851DF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11A3A7-BAB6-0AD0-732B-E7FB1531BA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01F1D-1954-4543-BF55-3736155D898A}" type="slidenum">
              <a:rPr lang="en-US" smtClean="0"/>
              <a:t>‹#›</a:t>
            </a:fld>
            <a:endParaRPr lang="en-US"/>
          </a:p>
        </p:txBody>
      </p:sp>
    </p:spTree>
    <p:extLst>
      <p:ext uri="{BB962C8B-B14F-4D97-AF65-F5344CB8AC3E}">
        <p14:creationId xmlns:p14="http://schemas.microsoft.com/office/powerpoint/2010/main" val="576633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F62973-4956-D4F8-EB97-C832B9F5AF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1BCF8B-143A-3086-A9DB-C1BF6D6363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A1EC2-CD1E-E5B5-B0C9-44959FC786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B849D-2EFD-4E81-8359-9E2BE65C9E8C}" type="datetimeFigureOut">
              <a:rPr lang="en-US" smtClean="0"/>
              <a:t>7/28/2023</a:t>
            </a:fld>
            <a:endParaRPr lang="en-US"/>
          </a:p>
        </p:txBody>
      </p:sp>
      <p:sp>
        <p:nvSpPr>
          <p:cNvPr id="5" name="Footer Placeholder 4">
            <a:extLst>
              <a:ext uri="{FF2B5EF4-FFF2-40B4-BE49-F238E27FC236}">
                <a16:creationId xmlns:a16="http://schemas.microsoft.com/office/drawing/2014/main" id="{C531BE6F-4856-B4D5-33AC-1C9CED3BAD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CE2DA1-A77E-E967-1C5A-889E87044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54B78-970B-4A85-BF7C-3899AFA8CBE1}" type="slidenum">
              <a:rPr lang="en-US" smtClean="0"/>
              <a:t>‹#›</a:t>
            </a:fld>
            <a:endParaRPr lang="en-US"/>
          </a:p>
        </p:txBody>
      </p:sp>
    </p:spTree>
    <p:extLst>
      <p:ext uri="{BB962C8B-B14F-4D97-AF65-F5344CB8AC3E}">
        <p14:creationId xmlns:p14="http://schemas.microsoft.com/office/powerpoint/2010/main" val="3797035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B1F8038-2F33-317A-12CD-507BD6B464B5}"/>
              </a:ext>
            </a:extLst>
          </p:cNvPr>
          <p:cNvPicPr>
            <a:picLocks noChangeAspect="1"/>
          </p:cNvPicPr>
          <p:nvPr/>
        </p:nvPicPr>
        <p:blipFill>
          <a:blip r:embed="rId2"/>
          <a:stretch>
            <a:fillRect/>
          </a:stretch>
        </p:blipFill>
        <p:spPr>
          <a:xfrm>
            <a:off x="69581" y="139923"/>
            <a:ext cx="12052837" cy="6578154"/>
          </a:xfrm>
          <a:prstGeom prst="rect">
            <a:avLst/>
          </a:prstGeom>
        </p:spPr>
      </p:pic>
    </p:spTree>
    <p:extLst>
      <p:ext uri="{BB962C8B-B14F-4D97-AF65-F5344CB8AC3E}">
        <p14:creationId xmlns:p14="http://schemas.microsoft.com/office/powerpoint/2010/main" val="381840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5E737A-A478-11D3-E35D-E506D31B0DB2}"/>
              </a:ext>
            </a:extLst>
          </p:cNvPr>
          <p:cNvPicPr>
            <a:picLocks noChangeAspect="1"/>
          </p:cNvPicPr>
          <p:nvPr/>
        </p:nvPicPr>
        <p:blipFill>
          <a:blip r:embed="rId3"/>
          <a:stretch>
            <a:fillRect/>
          </a:stretch>
        </p:blipFill>
        <p:spPr>
          <a:xfrm>
            <a:off x="8616" y="88102"/>
            <a:ext cx="12174767" cy="6681795"/>
          </a:xfrm>
          <a:prstGeom prst="rect">
            <a:avLst/>
          </a:prstGeom>
        </p:spPr>
      </p:pic>
    </p:spTree>
    <p:extLst>
      <p:ext uri="{BB962C8B-B14F-4D97-AF65-F5344CB8AC3E}">
        <p14:creationId xmlns:p14="http://schemas.microsoft.com/office/powerpoint/2010/main" val="1842258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C815E3-82D9-44E8-BCA2-1568FA4812C7}"/>
              </a:ext>
            </a:extLst>
          </p:cNvPr>
          <p:cNvPicPr>
            <a:picLocks noChangeAspect="1"/>
          </p:cNvPicPr>
          <p:nvPr/>
        </p:nvPicPr>
        <p:blipFill>
          <a:blip r:embed="rId3"/>
          <a:stretch>
            <a:fillRect/>
          </a:stretch>
        </p:blipFill>
        <p:spPr>
          <a:xfrm>
            <a:off x="219414" y="0"/>
            <a:ext cx="11823510" cy="6858000"/>
          </a:xfrm>
          <a:prstGeom prst="rect">
            <a:avLst/>
          </a:prstGeom>
        </p:spPr>
      </p:pic>
    </p:spTree>
    <p:extLst>
      <p:ext uri="{BB962C8B-B14F-4D97-AF65-F5344CB8AC3E}">
        <p14:creationId xmlns:p14="http://schemas.microsoft.com/office/powerpoint/2010/main" val="2085968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BD7D46-297E-A274-4FAB-80B17E689D4F}"/>
              </a:ext>
            </a:extLst>
          </p:cNvPr>
          <p:cNvPicPr>
            <a:picLocks noChangeAspect="1"/>
          </p:cNvPicPr>
          <p:nvPr/>
        </p:nvPicPr>
        <p:blipFill>
          <a:blip r:embed="rId3"/>
          <a:stretch>
            <a:fillRect/>
          </a:stretch>
        </p:blipFill>
        <p:spPr>
          <a:xfrm>
            <a:off x="238834" y="0"/>
            <a:ext cx="12042576" cy="6858000"/>
          </a:xfrm>
          <a:prstGeom prst="rect">
            <a:avLst/>
          </a:prstGeom>
        </p:spPr>
      </p:pic>
    </p:spTree>
    <p:extLst>
      <p:ext uri="{BB962C8B-B14F-4D97-AF65-F5344CB8AC3E}">
        <p14:creationId xmlns:p14="http://schemas.microsoft.com/office/powerpoint/2010/main" val="514343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418</TotalTime>
  <Words>484</Words>
  <Application>Microsoft Office PowerPoint</Application>
  <PresentationFormat>Widescreen</PresentationFormat>
  <Paragraphs>15</Paragraphs>
  <Slides>4</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Calibri Light</vt:lpstr>
      <vt:lpstr>Office Theme</vt:lpstr>
      <vt:lpstr>Custom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Kylia Ahuna</dc:creator>
  <cp:lastModifiedBy>Elizabeth Porter</cp:lastModifiedBy>
  <cp:revision>30</cp:revision>
  <dcterms:created xsi:type="dcterms:W3CDTF">2023-07-07T17:50:11Z</dcterms:created>
  <dcterms:modified xsi:type="dcterms:W3CDTF">2023-07-28T19:12:23Z</dcterms:modified>
</cp:coreProperties>
</file>